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5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slide" Target="slide11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microsoft.com/office/2007/relationships/hdphoto" Target="../media/hdphoto4.wdp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opinScript" panose="00000400000000000000" pitchFamily="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opinScript" panose="000004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3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80728"/>
            <a:ext cx="864096" cy="859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30572"/>
            <a:ext cx="737676" cy="7376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7" y="1453359"/>
            <a:ext cx="807725" cy="11422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6" y="2564904"/>
            <a:ext cx="589140" cy="5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5119463" y="4545123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2615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</a:t>
            </a:r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9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75129" y="2541675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-Entreprise connue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(Ubisoft,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69160"/>
            <a:ext cx="196279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73016"/>
            <a:ext cx="1409243" cy="14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152</Words>
  <Application>Microsoft Office PowerPoint</Application>
  <PresentationFormat>Affichage à l'écran (4:3)</PresentationFormat>
  <Paragraphs>49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65</cp:revision>
  <dcterms:created xsi:type="dcterms:W3CDTF">2020-01-28T15:39:29Z</dcterms:created>
  <dcterms:modified xsi:type="dcterms:W3CDTF">2020-02-24T07:03:37Z</dcterms:modified>
</cp:coreProperties>
</file>